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3" r:id="rId5"/>
    <p:sldId id="268" r:id="rId6"/>
    <p:sldId id="266" r:id="rId7"/>
    <p:sldId id="267" r:id="rId8"/>
    <p:sldId id="264" r:id="rId9"/>
    <p:sldId id="265" r:id="rId10"/>
    <p:sldId id="257" r:id="rId11"/>
    <p:sldId id="260" r:id="rId12"/>
    <p:sldId id="281" r:id="rId13"/>
    <p:sldId id="282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3" r:id="rId23"/>
    <p:sldId id="274" r:id="rId24"/>
    <p:sldId id="279" r:id="rId25"/>
    <p:sldId id="280" r:id="rId26"/>
    <p:sldId id="259" r:id="rId27"/>
    <p:sldId id="26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0504D"/>
    <a:srgbClr val="E6C682"/>
    <a:srgbClr val="825700"/>
    <a:srgbClr val="582C00"/>
    <a:srgbClr val="1E0800"/>
    <a:srgbClr val="412C00"/>
    <a:srgbClr val="D8C682"/>
    <a:srgbClr val="CBB65D"/>
    <a:srgbClr val="CFB8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3" autoAdjust="0"/>
    <p:restoredTop sz="94453" autoAdjust="0"/>
  </p:normalViewPr>
  <p:slideViewPr>
    <p:cSldViewPr>
      <p:cViewPr>
        <p:scale>
          <a:sx n="80" d="100"/>
          <a:sy n="80" d="100"/>
        </p:scale>
        <p:origin x="-1794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3386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32003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46037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7211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8819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9161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390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2180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30893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42213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0444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909F-5D95-4D62-BC02-F840C8F8AC11}" type="datetimeFigureOut">
              <a:rPr lang="en-US" smtClean="0"/>
              <a:pPr/>
              <a:t>12/26/2012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35814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96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  <p:pic>
        <p:nvPicPr>
          <p:cNvPr id="102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9116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  <a:latin typeface="+mj-lt"/>
              </a:rPr>
              <a:t>Tabernacle</a:t>
            </a:r>
            <a:r>
              <a:rPr lang="en-US" sz="3200" dirty="0" smtClean="0">
                <a:solidFill>
                  <a:srgbClr val="D8C682"/>
                </a:solidFill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hēkal</a:t>
            </a:r>
            <a:r>
              <a:rPr lang="en-US" sz="3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D8C682"/>
                </a:solidFill>
              </a:rPr>
              <a:t>– NIV, NASB ~ </a:t>
            </a:r>
            <a:r>
              <a:rPr lang="en-US" sz="3200" dirty="0" smtClean="0">
                <a:solidFill>
                  <a:srgbClr val="FFFFFF"/>
                </a:solidFill>
              </a:rPr>
              <a:t>Temple</a:t>
            </a:r>
            <a:r>
              <a:rPr lang="en-US" sz="3200" dirty="0" smtClean="0">
                <a:solidFill>
                  <a:srgbClr val="D8C682"/>
                </a:solidFill>
              </a:rPr>
              <a:t> – the sense of a large public place </a:t>
            </a:r>
            <a:endParaRPr lang="en-US" sz="3200" dirty="0">
              <a:solidFill>
                <a:srgbClr val="D8C6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430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291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Weaned </a:t>
            </a:r>
            <a:r>
              <a:rPr lang="en-US" sz="3200" dirty="0"/>
              <a:t>~ </a:t>
            </a:r>
            <a:r>
              <a:rPr lang="en-US" sz="3200" b="1" i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gamal</a:t>
            </a:r>
            <a:r>
              <a:rPr lang="en-US" sz="3200" dirty="0"/>
              <a:t> - </a:t>
            </a:r>
            <a:r>
              <a:rPr lang="en-US" sz="3200" i="1" dirty="0"/>
              <a:t>dealt fully with</a:t>
            </a:r>
            <a:endParaRPr lang="en-US" sz="3200" dirty="0">
              <a:solidFill>
                <a:srgbClr val="D8C6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4269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714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+mj-lt"/>
              </a:rPr>
              <a:t>Lent</a:t>
            </a:r>
            <a:r>
              <a:rPr lang="en-US" sz="3200" dirty="0">
                <a:latin typeface="+mj-lt"/>
              </a:rPr>
              <a:t> ~ better as NASB, </a:t>
            </a:r>
            <a:r>
              <a:rPr lang="en-US" sz="3200" dirty="0">
                <a:solidFill>
                  <a:srgbClr val="FFFFFF"/>
                </a:solidFill>
                <a:latin typeface="+mj-lt"/>
              </a:rPr>
              <a:t>dedicated</a:t>
            </a:r>
          </a:p>
        </p:txBody>
      </p:sp>
    </p:spTree>
    <p:extLst>
      <p:ext uri="{BB962C8B-B14F-4D97-AF65-F5344CB8AC3E}">
        <p14:creationId xmlns:p14="http://schemas.microsoft.com/office/powerpoint/2010/main" xmlns="" val="2552661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62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Anointed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mashiach</a:t>
            </a:r>
            <a:r>
              <a:rPr lang="en-US" sz="3200" dirty="0"/>
              <a:t> – Messiah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48825"/>
            <a:ext cx="838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20:29 </a:t>
            </a:r>
            <a:r>
              <a:rPr lang="en-US" sz="3200" i="1" dirty="0"/>
              <a:t>~ </a:t>
            </a:r>
            <a:r>
              <a:rPr lang="en-US" sz="3200" dirty="0">
                <a:solidFill>
                  <a:srgbClr val="FFFFFF"/>
                </a:solidFill>
              </a:rPr>
              <a:t>Jesus said to him, "Thomas, because you have seen Me, you have believed. Blessed are those who have not seen and </a:t>
            </a:r>
            <a:r>
              <a:rPr lang="en-US" sz="3200" i="1" dirty="0">
                <a:solidFill>
                  <a:srgbClr val="FFFFFF"/>
                </a:solidFill>
              </a:rPr>
              <a:t>yet</a:t>
            </a:r>
            <a:r>
              <a:rPr lang="en-US" sz="3200" dirty="0">
                <a:solidFill>
                  <a:srgbClr val="FFFFFF"/>
                </a:solidFill>
              </a:rPr>
              <a:t> have believed."</a:t>
            </a:r>
          </a:p>
        </p:txBody>
      </p:sp>
    </p:spTree>
    <p:extLst>
      <p:ext uri="{BB962C8B-B14F-4D97-AF65-F5344CB8AC3E}">
        <p14:creationId xmlns:p14="http://schemas.microsoft.com/office/powerpoint/2010/main" xmlns="" val="1443195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8871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Corrupt</a:t>
            </a:r>
            <a:r>
              <a:rPr lang="en-US" sz="3200" dirty="0"/>
              <a:t> ~ literally, </a:t>
            </a:r>
            <a:r>
              <a:rPr lang="en-US" sz="3200" i="1" dirty="0"/>
              <a:t>sons of </a:t>
            </a:r>
            <a:r>
              <a:rPr lang="en-US" sz="3200" i="1" dirty="0" err="1"/>
              <a:t>belial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608639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409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D8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D8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latin typeface="+mj-lt"/>
              </a:rPr>
              <a:t>Samuel ~ </a:t>
            </a:r>
            <a:r>
              <a:rPr lang="en-US" sz="3200" i="1" dirty="0">
                <a:latin typeface="+mj-lt"/>
              </a:rPr>
              <a:t>His name is God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48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 smtClean="0">
                <a:solidFill>
                  <a:srgbClr val="E6C682"/>
                </a:solidFill>
                <a:latin typeface="+mj-lt"/>
              </a:rPr>
              <a:t>Author unknown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082225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latin typeface="+mj-lt"/>
              </a:rPr>
              <a:t>1 Sam. 11:8, 17:52 and 18:16 recognize Israel and Judah as separate nations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13782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latin typeface="+mj-lt"/>
              </a:rPr>
              <a:t>1 </a:t>
            </a:r>
            <a:r>
              <a:rPr lang="en-US" sz="3200" dirty="0" smtClean="0">
                <a:latin typeface="+mj-lt"/>
              </a:rPr>
              <a:t>and 2 Samuel originally one work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3183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John Trapp ~ </a:t>
            </a:r>
            <a:r>
              <a:rPr lang="en-US" sz="3200" dirty="0"/>
              <a:t>“Boiled meat would not content them. But it ill </a:t>
            </a:r>
            <a:r>
              <a:rPr lang="en-US" sz="3200" dirty="0" err="1"/>
              <a:t>becometh</a:t>
            </a:r>
            <a:r>
              <a:rPr lang="en-US" sz="3200" dirty="0"/>
              <a:t> a servant of the Lord to be a slave to his palate. Christ </a:t>
            </a:r>
            <a:r>
              <a:rPr lang="en-US" sz="3200" dirty="0" err="1"/>
              <a:t>biddeth</a:t>
            </a:r>
            <a:r>
              <a:rPr lang="en-US" sz="3200" dirty="0"/>
              <a:t> his apostles when they come into a house, ‘eat such things as are set before them,’ if wholesome, though but </a:t>
            </a:r>
            <a:r>
              <a:rPr lang="en-US" sz="3200" dirty="0" smtClean="0"/>
              <a:t>homely </a:t>
            </a:r>
            <a:r>
              <a:rPr lang="en-US" sz="3200" dirty="0"/>
              <a:t>. . </a:t>
            </a:r>
            <a:r>
              <a:rPr lang="en-US" sz="3200" dirty="0" smtClean="0"/>
              <a:t>. Commonly </a:t>
            </a:r>
            <a:r>
              <a:rPr lang="en-US" sz="3200" dirty="0"/>
              <a:t>a wanton tooth is the harbinger to luxurious wantonness. Gluttony is the gallery that lechery </a:t>
            </a:r>
            <a:r>
              <a:rPr lang="en-US" sz="3200" dirty="0" err="1"/>
              <a:t>walketh</a:t>
            </a:r>
            <a:r>
              <a:rPr lang="en-US" sz="3200" dirty="0"/>
              <a:t> through.”</a:t>
            </a:r>
          </a:p>
        </p:txBody>
      </p:sp>
    </p:spTree>
    <p:extLst>
      <p:ext uri="{BB962C8B-B14F-4D97-AF65-F5344CB8AC3E}">
        <p14:creationId xmlns:p14="http://schemas.microsoft.com/office/powerpoint/2010/main" xmlns="" val="1637800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1070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Lev. 7:34 ~ </a:t>
            </a:r>
            <a:r>
              <a:rPr lang="en-US" sz="3200" dirty="0">
                <a:solidFill>
                  <a:srgbClr val="FFFFFF"/>
                </a:solidFill>
              </a:rPr>
              <a:t>For the breast of the wave offering and the thigh of the heave offering I have taken from the children of Israel, from the sacrifices of their peace offerings, and I have given them to Aaron the priest and to his sons from the children of Israel by a statute forever.</a:t>
            </a:r>
          </a:p>
        </p:txBody>
      </p:sp>
    </p:spTree>
    <p:extLst>
      <p:ext uri="{BB962C8B-B14F-4D97-AF65-F5344CB8AC3E}">
        <p14:creationId xmlns:p14="http://schemas.microsoft.com/office/powerpoint/2010/main" xmlns="" val="3629333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996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John Trapp ~ </a:t>
            </a:r>
            <a:r>
              <a:rPr lang="en-US" sz="3200" dirty="0"/>
              <a:t>“Draw near hither, ye sons of the sorceress, the seed of the adulterer and the whore . . . ye degenerate brood and sons of Belial, and not of Eli; ye brats of fathomless perdition . . . It is stark stinking naught that I hear, and woe is me that I yet live to hear it; it had been better that I had died long since, or that you had been buried alive, than this to live and stink above the ground.”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642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563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D8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D8C682"/>
              </a:solidFill>
              <a:latin typeface="Papyrus" pitchFamily="66" charset="0"/>
            </a:endParaRPr>
          </a:p>
        </p:txBody>
      </p:sp>
      <p:pic>
        <p:nvPicPr>
          <p:cNvPr id="1064" name="Picture 40" descr="[Picture: High-Priest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3696" y="1318332"/>
            <a:ext cx="984504" cy="14478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4734" y="3555356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29000" y="982611"/>
            <a:ext cx="144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Eras Medium ITC" pitchFamily="34" charset="0"/>
              </a:rPr>
              <a:t>Aaron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160533" y="2681961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62200" y="2904931"/>
            <a:ext cx="1791274" cy="0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69820" y="2910293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48661" y="2903622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45346" y="3191069"/>
            <a:ext cx="144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err="1" smtClean="0">
                <a:solidFill>
                  <a:srgbClr val="FFFFFF"/>
                </a:solidFill>
                <a:latin typeface="Eras Medium ITC" pitchFamily="34" charset="0"/>
              </a:rPr>
              <a:t>Eleazar</a:t>
            </a:r>
            <a:endParaRPr lang="en-US" sz="2400" dirty="0" smtClean="0">
              <a:solidFill>
                <a:srgbClr val="FFFFFF"/>
              </a:solidFill>
              <a:latin typeface="Eras Medium ITC" pitchFamily="34" charset="0"/>
            </a:endParaRPr>
          </a:p>
        </p:txBody>
      </p:sp>
      <p:pic>
        <p:nvPicPr>
          <p:cNvPr id="20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6000" y="3506188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246612" y="3197004"/>
            <a:ext cx="144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err="1" smtClean="0">
                <a:solidFill>
                  <a:srgbClr val="FFFFFF"/>
                </a:solidFill>
                <a:latin typeface="Eras Medium ITC" pitchFamily="34" charset="0"/>
              </a:rPr>
              <a:t>Ithamar</a:t>
            </a:r>
            <a:endParaRPr lang="en-US" sz="2400" dirty="0" smtClean="0">
              <a:solidFill>
                <a:srgbClr val="FFFFFF"/>
              </a:solidFill>
              <a:latin typeface="Eras Medium ITC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375876" y="4496788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961948" y="4495800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473610" y="4724400"/>
            <a:ext cx="901596" cy="2417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88633" y="4726817"/>
            <a:ext cx="0" cy="236571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266440" y="4728349"/>
            <a:ext cx="0" cy="236572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178" y="5354214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04800" y="4973214"/>
            <a:ext cx="235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err="1" smtClean="0">
                <a:solidFill>
                  <a:srgbClr val="FFFFFF"/>
                </a:solidFill>
                <a:latin typeface="Eras Medium ITC" pitchFamily="34" charset="0"/>
              </a:rPr>
              <a:t>Nadab</a:t>
            </a:r>
            <a:r>
              <a:rPr lang="en-US" sz="2400" dirty="0" smtClean="0">
                <a:solidFill>
                  <a:srgbClr val="FFFFFF"/>
                </a:solidFill>
                <a:latin typeface="Eras Medium ITC" pitchFamily="34" charset="0"/>
              </a:rPr>
              <a:t> &amp; </a:t>
            </a:r>
            <a:r>
              <a:rPr lang="en-US" sz="2400" dirty="0" err="1" smtClean="0">
                <a:solidFill>
                  <a:srgbClr val="FFFFFF"/>
                </a:solidFill>
                <a:latin typeface="Eras Medium ITC" pitchFamily="34" charset="0"/>
              </a:rPr>
              <a:t>Abihu</a:t>
            </a:r>
            <a:endParaRPr lang="en-US" sz="2400" dirty="0" smtClean="0">
              <a:solidFill>
                <a:srgbClr val="FFFFFF"/>
              </a:solidFill>
              <a:latin typeface="Eras Medium ITC" pitchFamily="34" charset="0"/>
            </a:endParaRPr>
          </a:p>
        </p:txBody>
      </p:sp>
      <p:pic>
        <p:nvPicPr>
          <p:cNvPr id="31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978" y="5354214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772" y="5353050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2552328" y="4989927"/>
            <a:ext cx="144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err="1" smtClean="0">
                <a:solidFill>
                  <a:srgbClr val="FFFFFF"/>
                </a:solidFill>
                <a:latin typeface="Eras Medium ITC" pitchFamily="34" charset="0"/>
              </a:rPr>
              <a:t>Zadok</a:t>
            </a:r>
            <a:endParaRPr lang="en-US" sz="2400" dirty="0" smtClean="0">
              <a:solidFill>
                <a:srgbClr val="FFFFFF"/>
              </a:solidFill>
              <a:latin typeface="Eras Medium ITC" pitchFamily="34" charset="0"/>
            </a:endParaRPr>
          </a:p>
        </p:txBody>
      </p:sp>
      <p:pic>
        <p:nvPicPr>
          <p:cNvPr id="34" name="Picture 42" descr="Jewish High Priest Of Ancient History Royalty Free Stock Pho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9426" y="5105721"/>
            <a:ext cx="630022" cy="99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240038" y="4741434"/>
            <a:ext cx="144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Eras Medium ITC" pitchFamily="34" charset="0"/>
              </a:rPr>
              <a:t>Eli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04800" y="5003439"/>
            <a:ext cx="2057400" cy="1341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04800" y="5029200"/>
            <a:ext cx="2057400" cy="1341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31970" y="4952679"/>
            <a:ext cx="1066800" cy="11433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431970" y="4953000"/>
            <a:ext cx="1066800" cy="11433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79980" y="4724400"/>
            <a:ext cx="901596" cy="2417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68361" y="2903622"/>
            <a:ext cx="1791274" cy="0"/>
          </a:xfrm>
          <a:prstGeom prst="line">
            <a:avLst/>
          </a:prstGeom>
          <a:ln w="28575">
            <a:solidFill>
              <a:srgbClr val="E6C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841872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4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0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3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1" grpId="0"/>
      <p:bldP spid="21" grpId="1"/>
      <p:bldP spid="30" grpId="0"/>
      <p:bldP spid="30" grpId="1"/>
      <p:bldP spid="33" grpId="0"/>
      <p:bldP spid="35" grpId="0"/>
      <p:bldP spid="3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298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21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D8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D8C682"/>
              </a:solidFill>
              <a:latin typeface="Papyrus" pitchFamily="66" charset="0"/>
            </a:endParaRPr>
          </a:p>
        </p:txBody>
      </p:sp>
      <p:pic>
        <p:nvPicPr>
          <p:cNvPr id="6" name="Picture 5" descr="Israel.jpg"/>
          <p:cNvPicPr>
            <a:picLocks noChangeAspect="1"/>
          </p:cNvPicPr>
          <p:nvPr/>
        </p:nvPicPr>
        <p:blipFill>
          <a:blip r:embed="rId3" cstate="print"/>
          <a:srcRect l="6621" t="12519" r="10792" b="12518"/>
          <a:stretch>
            <a:fillRect/>
          </a:stretch>
        </p:blipFill>
        <p:spPr>
          <a:xfrm>
            <a:off x="914400" y="989829"/>
            <a:ext cx="7315200" cy="4729019"/>
          </a:xfrm>
          <a:prstGeom prst="rect">
            <a:avLst/>
          </a:prstGeom>
          <a:effectLst>
            <a:softEdge rad="127000"/>
          </a:effectLst>
        </p:spPr>
      </p:pic>
      <p:grpSp>
        <p:nvGrpSpPr>
          <p:cNvPr id="13" name="Group 12"/>
          <p:cNvGrpSpPr/>
          <p:nvPr/>
        </p:nvGrpSpPr>
        <p:grpSpPr>
          <a:xfrm>
            <a:off x="3962400" y="3962400"/>
            <a:ext cx="1905000" cy="537865"/>
            <a:chOff x="3962400" y="3962400"/>
            <a:chExt cx="1905000" cy="537865"/>
          </a:xfrm>
        </p:grpSpPr>
        <p:sp>
          <p:nvSpPr>
            <p:cNvPr id="7" name="Oval 6"/>
            <p:cNvSpPr/>
            <p:nvPr/>
          </p:nvSpPr>
          <p:spPr>
            <a:xfrm>
              <a:off x="4648200" y="39624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40386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  <a:latin typeface="Eras Demi ITC" pitchFamily="34" charset="0"/>
                </a:rPr>
                <a:t>Jerusalem</a:t>
              </a:r>
            </a:p>
          </p:txBody>
        </p:sp>
      </p:grpSp>
      <p:sp>
        <p:nvSpPr>
          <p:cNvPr id="3" name="Freeform 2"/>
          <p:cNvSpPr/>
          <p:nvPr/>
        </p:nvSpPr>
        <p:spPr>
          <a:xfrm>
            <a:off x="4278317" y="3200400"/>
            <a:ext cx="679181" cy="658088"/>
          </a:xfrm>
          <a:custGeom>
            <a:avLst/>
            <a:gdLst>
              <a:gd name="connsiteX0" fmla="*/ 367145 w 646762"/>
              <a:gd name="connsiteY0" fmla="*/ 526472 h 540327"/>
              <a:gd name="connsiteX1" fmla="*/ 367145 w 646762"/>
              <a:gd name="connsiteY1" fmla="*/ 526472 h 540327"/>
              <a:gd name="connsiteX2" fmla="*/ 325581 w 646762"/>
              <a:gd name="connsiteY2" fmla="*/ 519545 h 540327"/>
              <a:gd name="connsiteX3" fmla="*/ 277090 w 646762"/>
              <a:gd name="connsiteY3" fmla="*/ 526472 h 540327"/>
              <a:gd name="connsiteX4" fmla="*/ 266700 w 646762"/>
              <a:gd name="connsiteY4" fmla="*/ 529936 h 540327"/>
              <a:gd name="connsiteX5" fmla="*/ 228600 w 646762"/>
              <a:gd name="connsiteY5" fmla="*/ 526472 h 540327"/>
              <a:gd name="connsiteX6" fmla="*/ 218209 w 646762"/>
              <a:gd name="connsiteY6" fmla="*/ 523009 h 540327"/>
              <a:gd name="connsiteX7" fmla="*/ 200890 w 646762"/>
              <a:gd name="connsiteY7" fmla="*/ 519545 h 540327"/>
              <a:gd name="connsiteX8" fmla="*/ 142009 w 646762"/>
              <a:gd name="connsiteY8" fmla="*/ 529936 h 540327"/>
              <a:gd name="connsiteX9" fmla="*/ 114300 w 646762"/>
              <a:gd name="connsiteY9" fmla="*/ 536863 h 540327"/>
              <a:gd name="connsiteX10" fmla="*/ 93518 w 646762"/>
              <a:gd name="connsiteY10" fmla="*/ 529936 h 540327"/>
              <a:gd name="connsiteX11" fmla="*/ 69272 w 646762"/>
              <a:gd name="connsiteY11" fmla="*/ 523009 h 540327"/>
              <a:gd name="connsiteX12" fmla="*/ 62345 w 646762"/>
              <a:gd name="connsiteY12" fmla="*/ 512618 h 540327"/>
              <a:gd name="connsiteX13" fmla="*/ 51954 w 646762"/>
              <a:gd name="connsiteY13" fmla="*/ 505691 h 540327"/>
              <a:gd name="connsiteX14" fmla="*/ 38100 w 646762"/>
              <a:gd name="connsiteY14" fmla="*/ 484909 h 540327"/>
              <a:gd name="connsiteX15" fmla="*/ 31172 w 646762"/>
              <a:gd name="connsiteY15" fmla="*/ 474518 h 540327"/>
              <a:gd name="connsiteX16" fmla="*/ 13854 w 646762"/>
              <a:gd name="connsiteY16" fmla="*/ 453736 h 540327"/>
              <a:gd name="connsiteX17" fmla="*/ 10390 w 646762"/>
              <a:gd name="connsiteY17" fmla="*/ 443345 h 540327"/>
              <a:gd name="connsiteX18" fmla="*/ 3463 w 646762"/>
              <a:gd name="connsiteY18" fmla="*/ 370609 h 540327"/>
              <a:gd name="connsiteX19" fmla="*/ 0 w 646762"/>
              <a:gd name="connsiteY19" fmla="*/ 356754 h 540327"/>
              <a:gd name="connsiteX20" fmla="*/ 10390 w 646762"/>
              <a:gd name="connsiteY20" fmla="*/ 311727 h 540327"/>
              <a:gd name="connsiteX21" fmla="*/ 17318 w 646762"/>
              <a:gd name="connsiteY21" fmla="*/ 301336 h 540327"/>
              <a:gd name="connsiteX22" fmla="*/ 20781 w 646762"/>
              <a:gd name="connsiteY22" fmla="*/ 290945 h 540327"/>
              <a:gd name="connsiteX23" fmla="*/ 38100 w 646762"/>
              <a:gd name="connsiteY23" fmla="*/ 270163 h 540327"/>
              <a:gd name="connsiteX24" fmla="*/ 41563 w 646762"/>
              <a:gd name="connsiteY24" fmla="*/ 259772 h 540327"/>
              <a:gd name="connsiteX25" fmla="*/ 55418 w 646762"/>
              <a:gd name="connsiteY25" fmla="*/ 238991 h 540327"/>
              <a:gd name="connsiteX26" fmla="*/ 62345 w 646762"/>
              <a:gd name="connsiteY26" fmla="*/ 228600 h 540327"/>
              <a:gd name="connsiteX27" fmla="*/ 76200 w 646762"/>
              <a:gd name="connsiteY27" fmla="*/ 214745 h 540327"/>
              <a:gd name="connsiteX28" fmla="*/ 86590 w 646762"/>
              <a:gd name="connsiteY28" fmla="*/ 204354 h 540327"/>
              <a:gd name="connsiteX29" fmla="*/ 93518 w 646762"/>
              <a:gd name="connsiteY29" fmla="*/ 197427 h 540327"/>
              <a:gd name="connsiteX30" fmla="*/ 114300 w 646762"/>
              <a:gd name="connsiteY30" fmla="*/ 190500 h 540327"/>
              <a:gd name="connsiteX31" fmla="*/ 124690 w 646762"/>
              <a:gd name="connsiteY31" fmla="*/ 187036 h 540327"/>
              <a:gd name="connsiteX32" fmla="*/ 138545 w 646762"/>
              <a:gd name="connsiteY32" fmla="*/ 166254 h 540327"/>
              <a:gd name="connsiteX33" fmla="*/ 142009 w 646762"/>
              <a:gd name="connsiteY33" fmla="*/ 155863 h 540327"/>
              <a:gd name="connsiteX34" fmla="*/ 148936 w 646762"/>
              <a:gd name="connsiteY34" fmla="*/ 145472 h 540327"/>
              <a:gd name="connsiteX35" fmla="*/ 152400 w 646762"/>
              <a:gd name="connsiteY35" fmla="*/ 135081 h 540327"/>
              <a:gd name="connsiteX36" fmla="*/ 159327 w 646762"/>
              <a:gd name="connsiteY36" fmla="*/ 121227 h 540327"/>
              <a:gd name="connsiteX37" fmla="*/ 162790 w 646762"/>
              <a:gd name="connsiteY37" fmla="*/ 110836 h 540327"/>
              <a:gd name="connsiteX38" fmla="*/ 176645 w 646762"/>
              <a:gd name="connsiteY38" fmla="*/ 96981 h 540327"/>
              <a:gd name="connsiteX39" fmla="*/ 190500 w 646762"/>
              <a:gd name="connsiteY39" fmla="*/ 79663 h 540327"/>
              <a:gd name="connsiteX40" fmla="*/ 200890 w 646762"/>
              <a:gd name="connsiteY40" fmla="*/ 72736 h 540327"/>
              <a:gd name="connsiteX41" fmla="*/ 228600 w 646762"/>
              <a:gd name="connsiteY41" fmla="*/ 41563 h 540327"/>
              <a:gd name="connsiteX42" fmla="*/ 249381 w 646762"/>
              <a:gd name="connsiteY42" fmla="*/ 24245 h 540327"/>
              <a:gd name="connsiteX43" fmla="*/ 277090 w 646762"/>
              <a:gd name="connsiteY43" fmla="*/ 6927 h 540327"/>
              <a:gd name="connsiteX44" fmla="*/ 287481 w 646762"/>
              <a:gd name="connsiteY44" fmla="*/ 3463 h 540327"/>
              <a:gd name="connsiteX45" fmla="*/ 297872 w 646762"/>
              <a:gd name="connsiteY45" fmla="*/ 0 h 540327"/>
              <a:gd name="connsiteX46" fmla="*/ 346363 w 646762"/>
              <a:gd name="connsiteY46" fmla="*/ 3463 h 540327"/>
              <a:gd name="connsiteX47" fmla="*/ 356754 w 646762"/>
              <a:gd name="connsiteY47" fmla="*/ 6927 h 540327"/>
              <a:gd name="connsiteX48" fmla="*/ 367145 w 646762"/>
              <a:gd name="connsiteY48" fmla="*/ 17318 h 540327"/>
              <a:gd name="connsiteX49" fmla="*/ 377536 w 646762"/>
              <a:gd name="connsiteY49" fmla="*/ 24245 h 540327"/>
              <a:gd name="connsiteX50" fmla="*/ 387927 w 646762"/>
              <a:gd name="connsiteY50" fmla="*/ 34636 h 540327"/>
              <a:gd name="connsiteX51" fmla="*/ 408709 w 646762"/>
              <a:gd name="connsiteY51" fmla="*/ 48491 h 540327"/>
              <a:gd name="connsiteX52" fmla="*/ 429490 w 646762"/>
              <a:gd name="connsiteY52" fmla="*/ 62345 h 540327"/>
              <a:gd name="connsiteX53" fmla="*/ 439881 w 646762"/>
              <a:gd name="connsiteY53" fmla="*/ 69272 h 540327"/>
              <a:gd name="connsiteX54" fmla="*/ 457200 w 646762"/>
              <a:gd name="connsiteY54" fmla="*/ 83127 h 540327"/>
              <a:gd name="connsiteX55" fmla="*/ 467590 w 646762"/>
              <a:gd name="connsiteY55" fmla="*/ 86591 h 540327"/>
              <a:gd name="connsiteX56" fmla="*/ 477981 w 646762"/>
              <a:gd name="connsiteY56" fmla="*/ 93518 h 540327"/>
              <a:gd name="connsiteX57" fmla="*/ 498763 w 646762"/>
              <a:gd name="connsiteY57" fmla="*/ 100445 h 540327"/>
              <a:gd name="connsiteX58" fmla="*/ 509154 w 646762"/>
              <a:gd name="connsiteY58" fmla="*/ 107372 h 540327"/>
              <a:gd name="connsiteX59" fmla="*/ 543790 w 646762"/>
              <a:gd name="connsiteY59" fmla="*/ 121227 h 540327"/>
              <a:gd name="connsiteX60" fmla="*/ 550718 w 646762"/>
              <a:gd name="connsiteY60" fmla="*/ 128154 h 540327"/>
              <a:gd name="connsiteX61" fmla="*/ 571500 w 646762"/>
              <a:gd name="connsiteY61" fmla="*/ 135081 h 540327"/>
              <a:gd name="connsiteX62" fmla="*/ 581890 w 646762"/>
              <a:gd name="connsiteY62" fmla="*/ 142009 h 540327"/>
              <a:gd name="connsiteX63" fmla="*/ 592281 w 646762"/>
              <a:gd name="connsiteY63" fmla="*/ 145472 h 540327"/>
              <a:gd name="connsiteX64" fmla="*/ 599209 w 646762"/>
              <a:gd name="connsiteY64" fmla="*/ 152400 h 540327"/>
              <a:gd name="connsiteX65" fmla="*/ 619990 w 646762"/>
              <a:gd name="connsiteY65" fmla="*/ 166254 h 540327"/>
              <a:gd name="connsiteX66" fmla="*/ 637309 w 646762"/>
              <a:gd name="connsiteY66" fmla="*/ 180109 h 540327"/>
              <a:gd name="connsiteX67" fmla="*/ 640772 w 646762"/>
              <a:gd name="connsiteY67" fmla="*/ 221672 h 540327"/>
              <a:gd name="connsiteX68" fmla="*/ 630381 w 646762"/>
              <a:gd name="connsiteY68" fmla="*/ 228600 h 540327"/>
              <a:gd name="connsiteX69" fmla="*/ 623454 w 646762"/>
              <a:gd name="connsiteY69" fmla="*/ 238991 h 540327"/>
              <a:gd name="connsiteX70" fmla="*/ 619990 w 646762"/>
              <a:gd name="connsiteY70" fmla="*/ 249381 h 540327"/>
              <a:gd name="connsiteX71" fmla="*/ 623454 w 646762"/>
              <a:gd name="connsiteY71" fmla="*/ 443345 h 540327"/>
              <a:gd name="connsiteX72" fmla="*/ 630381 w 646762"/>
              <a:gd name="connsiteY72" fmla="*/ 464127 h 540327"/>
              <a:gd name="connsiteX73" fmla="*/ 633845 w 646762"/>
              <a:gd name="connsiteY73" fmla="*/ 474518 h 540327"/>
              <a:gd name="connsiteX74" fmla="*/ 619990 w 646762"/>
              <a:gd name="connsiteY74" fmla="*/ 505691 h 540327"/>
              <a:gd name="connsiteX75" fmla="*/ 616527 w 646762"/>
              <a:gd name="connsiteY75" fmla="*/ 516081 h 540327"/>
              <a:gd name="connsiteX76" fmla="*/ 602672 w 646762"/>
              <a:gd name="connsiteY76" fmla="*/ 533400 h 540327"/>
              <a:gd name="connsiteX77" fmla="*/ 592281 w 646762"/>
              <a:gd name="connsiteY77" fmla="*/ 540327 h 540327"/>
              <a:gd name="connsiteX78" fmla="*/ 581890 w 646762"/>
              <a:gd name="connsiteY78" fmla="*/ 536863 h 540327"/>
              <a:gd name="connsiteX79" fmla="*/ 571500 w 646762"/>
              <a:gd name="connsiteY79" fmla="*/ 516081 h 540327"/>
              <a:gd name="connsiteX80" fmla="*/ 557645 w 646762"/>
              <a:gd name="connsiteY80" fmla="*/ 498763 h 540327"/>
              <a:gd name="connsiteX81" fmla="*/ 547254 w 646762"/>
              <a:gd name="connsiteY81" fmla="*/ 491836 h 540327"/>
              <a:gd name="connsiteX82" fmla="*/ 516081 w 646762"/>
              <a:gd name="connsiteY82" fmla="*/ 498763 h 540327"/>
              <a:gd name="connsiteX83" fmla="*/ 495300 w 646762"/>
              <a:gd name="connsiteY83" fmla="*/ 505691 h 540327"/>
              <a:gd name="connsiteX84" fmla="*/ 484909 w 646762"/>
              <a:gd name="connsiteY84" fmla="*/ 509154 h 540327"/>
              <a:gd name="connsiteX85" fmla="*/ 474518 w 646762"/>
              <a:gd name="connsiteY85" fmla="*/ 512618 h 540327"/>
              <a:gd name="connsiteX86" fmla="*/ 436418 w 646762"/>
              <a:gd name="connsiteY86" fmla="*/ 509154 h 540327"/>
              <a:gd name="connsiteX87" fmla="*/ 422563 w 646762"/>
              <a:gd name="connsiteY87" fmla="*/ 505691 h 540327"/>
              <a:gd name="connsiteX88" fmla="*/ 401781 w 646762"/>
              <a:gd name="connsiteY88" fmla="*/ 498763 h 540327"/>
              <a:gd name="connsiteX89" fmla="*/ 377536 w 646762"/>
              <a:gd name="connsiteY89" fmla="*/ 495300 h 540327"/>
              <a:gd name="connsiteX90" fmla="*/ 367145 w 646762"/>
              <a:gd name="connsiteY90" fmla="*/ 498763 h 540327"/>
              <a:gd name="connsiteX91" fmla="*/ 353290 w 646762"/>
              <a:gd name="connsiteY91" fmla="*/ 512618 h 540327"/>
              <a:gd name="connsiteX92" fmla="*/ 335972 w 646762"/>
              <a:gd name="connsiteY92" fmla="*/ 536863 h 540327"/>
              <a:gd name="connsiteX93" fmla="*/ 367145 w 646762"/>
              <a:gd name="connsiteY93" fmla="*/ 526472 h 54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646762" h="540327">
                <a:moveTo>
                  <a:pt x="367145" y="526472"/>
                </a:moveTo>
                <a:lnTo>
                  <a:pt x="367145" y="526472"/>
                </a:lnTo>
                <a:cubicBezTo>
                  <a:pt x="353290" y="524163"/>
                  <a:pt x="339609" y="520246"/>
                  <a:pt x="325581" y="519545"/>
                </a:cubicBezTo>
                <a:cubicBezTo>
                  <a:pt x="318918" y="519212"/>
                  <a:pt x="285917" y="525001"/>
                  <a:pt x="277090" y="526472"/>
                </a:cubicBezTo>
                <a:cubicBezTo>
                  <a:pt x="273627" y="527627"/>
                  <a:pt x="270351" y="529936"/>
                  <a:pt x="266700" y="529936"/>
                </a:cubicBezTo>
                <a:cubicBezTo>
                  <a:pt x="253948" y="529936"/>
                  <a:pt x="241224" y="528275"/>
                  <a:pt x="228600" y="526472"/>
                </a:cubicBezTo>
                <a:cubicBezTo>
                  <a:pt x="224986" y="525956"/>
                  <a:pt x="221751" y="523894"/>
                  <a:pt x="218209" y="523009"/>
                </a:cubicBezTo>
                <a:cubicBezTo>
                  <a:pt x="212497" y="521581"/>
                  <a:pt x="206663" y="520700"/>
                  <a:pt x="200890" y="519545"/>
                </a:cubicBezTo>
                <a:cubicBezTo>
                  <a:pt x="185690" y="521717"/>
                  <a:pt x="154795" y="525674"/>
                  <a:pt x="142009" y="529936"/>
                </a:cubicBezTo>
                <a:cubicBezTo>
                  <a:pt x="126033" y="535262"/>
                  <a:pt x="135198" y="532684"/>
                  <a:pt x="114300" y="536863"/>
                </a:cubicBezTo>
                <a:cubicBezTo>
                  <a:pt x="107373" y="534554"/>
                  <a:pt x="100602" y="531707"/>
                  <a:pt x="93518" y="529936"/>
                </a:cubicBezTo>
                <a:cubicBezTo>
                  <a:pt x="76121" y="525586"/>
                  <a:pt x="84179" y="527977"/>
                  <a:pt x="69272" y="523009"/>
                </a:cubicBezTo>
                <a:cubicBezTo>
                  <a:pt x="66963" y="519545"/>
                  <a:pt x="65289" y="515562"/>
                  <a:pt x="62345" y="512618"/>
                </a:cubicBezTo>
                <a:cubicBezTo>
                  <a:pt x="59401" y="509674"/>
                  <a:pt x="54695" y="508824"/>
                  <a:pt x="51954" y="505691"/>
                </a:cubicBezTo>
                <a:cubicBezTo>
                  <a:pt x="46472" y="499425"/>
                  <a:pt x="42718" y="491836"/>
                  <a:pt x="38100" y="484909"/>
                </a:cubicBezTo>
                <a:cubicBezTo>
                  <a:pt x="35791" y="481445"/>
                  <a:pt x="34116" y="477462"/>
                  <a:pt x="31172" y="474518"/>
                </a:cubicBezTo>
                <a:cubicBezTo>
                  <a:pt x="23511" y="466857"/>
                  <a:pt x="18677" y="463381"/>
                  <a:pt x="13854" y="453736"/>
                </a:cubicBezTo>
                <a:cubicBezTo>
                  <a:pt x="12221" y="450470"/>
                  <a:pt x="11545" y="446809"/>
                  <a:pt x="10390" y="443345"/>
                </a:cubicBezTo>
                <a:cubicBezTo>
                  <a:pt x="8360" y="414916"/>
                  <a:pt x="8204" y="396687"/>
                  <a:pt x="3463" y="370609"/>
                </a:cubicBezTo>
                <a:cubicBezTo>
                  <a:pt x="2611" y="365925"/>
                  <a:pt x="1154" y="361372"/>
                  <a:pt x="0" y="356754"/>
                </a:cubicBezTo>
                <a:cubicBezTo>
                  <a:pt x="1596" y="345577"/>
                  <a:pt x="3475" y="322099"/>
                  <a:pt x="10390" y="311727"/>
                </a:cubicBezTo>
                <a:lnTo>
                  <a:pt x="17318" y="301336"/>
                </a:lnTo>
                <a:cubicBezTo>
                  <a:pt x="18472" y="297872"/>
                  <a:pt x="19148" y="294211"/>
                  <a:pt x="20781" y="290945"/>
                </a:cubicBezTo>
                <a:cubicBezTo>
                  <a:pt x="25602" y="281302"/>
                  <a:pt x="30442" y="277821"/>
                  <a:pt x="38100" y="270163"/>
                </a:cubicBezTo>
                <a:cubicBezTo>
                  <a:pt x="39254" y="266699"/>
                  <a:pt x="39790" y="262963"/>
                  <a:pt x="41563" y="259772"/>
                </a:cubicBezTo>
                <a:cubicBezTo>
                  <a:pt x="45606" y="252494"/>
                  <a:pt x="50800" y="245918"/>
                  <a:pt x="55418" y="238991"/>
                </a:cubicBezTo>
                <a:cubicBezTo>
                  <a:pt x="57727" y="235527"/>
                  <a:pt x="59401" y="231544"/>
                  <a:pt x="62345" y="228600"/>
                </a:cubicBezTo>
                <a:lnTo>
                  <a:pt x="76200" y="214745"/>
                </a:lnTo>
                <a:lnTo>
                  <a:pt x="86590" y="204354"/>
                </a:lnTo>
                <a:cubicBezTo>
                  <a:pt x="88899" y="202045"/>
                  <a:pt x="90420" y="198460"/>
                  <a:pt x="93518" y="197427"/>
                </a:cubicBezTo>
                <a:lnTo>
                  <a:pt x="114300" y="190500"/>
                </a:lnTo>
                <a:lnTo>
                  <a:pt x="124690" y="187036"/>
                </a:lnTo>
                <a:cubicBezTo>
                  <a:pt x="129308" y="180109"/>
                  <a:pt x="135912" y="174152"/>
                  <a:pt x="138545" y="166254"/>
                </a:cubicBezTo>
                <a:cubicBezTo>
                  <a:pt x="139700" y="162790"/>
                  <a:pt x="140376" y="159129"/>
                  <a:pt x="142009" y="155863"/>
                </a:cubicBezTo>
                <a:cubicBezTo>
                  <a:pt x="143871" y="152140"/>
                  <a:pt x="147074" y="149195"/>
                  <a:pt x="148936" y="145472"/>
                </a:cubicBezTo>
                <a:cubicBezTo>
                  <a:pt x="150569" y="142206"/>
                  <a:pt x="150962" y="138437"/>
                  <a:pt x="152400" y="135081"/>
                </a:cubicBezTo>
                <a:cubicBezTo>
                  <a:pt x="154434" y="130335"/>
                  <a:pt x="157293" y="125973"/>
                  <a:pt x="159327" y="121227"/>
                </a:cubicBezTo>
                <a:cubicBezTo>
                  <a:pt x="160765" y="117871"/>
                  <a:pt x="160668" y="113807"/>
                  <a:pt x="162790" y="110836"/>
                </a:cubicBezTo>
                <a:cubicBezTo>
                  <a:pt x="166586" y="105521"/>
                  <a:pt x="173022" y="102415"/>
                  <a:pt x="176645" y="96981"/>
                </a:cubicBezTo>
                <a:cubicBezTo>
                  <a:pt x="181789" y="89265"/>
                  <a:pt x="183449" y="85304"/>
                  <a:pt x="190500" y="79663"/>
                </a:cubicBezTo>
                <a:cubicBezTo>
                  <a:pt x="193750" y="77063"/>
                  <a:pt x="197427" y="75045"/>
                  <a:pt x="200890" y="72736"/>
                </a:cubicBezTo>
                <a:cubicBezTo>
                  <a:pt x="213253" y="54193"/>
                  <a:pt x="204873" y="65291"/>
                  <a:pt x="228600" y="41563"/>
                </a:cubicBezTo>
                <a:cubicBezTo>
                  <a:pt x="241936" y="28227"/>
                  <a:pt x="234912" y="33890"/>
                  <a:pt x="249381" y="24245"/>
                </a:cubicBezTo>
                <a:cubicBezTo>
                  <a:pt x="260360" y="7779"/>
                  <a:pt x="252359" y="15171"/>
                  <a:pt x="277090" y="6927"/>
                </a:cubicBezTo>
                <a:lnTo>
                  <a:pt x="287481" y="3463"/>
                </a:lnTo>
                <a:lnTo>
                  <a:pt x="297872" y="0"/>
                </a:lnTo>
                <a:cubicBezTo>
                  <a:pt x="314036" y="1154"/>
                  <a:pt x="330269" y="1570"/>
                  <a:pt x="346363" y="3463"/>
                </a:cubicBezTo>
                <a:cubicBezTo>
                  <a:pt x="349989" y="3890"/>
                  <a:pt x="353716" y="4902"/>
                  <a:pt x="356754" y="6927"/>
                </a:cubicBezTo>
                <a:cubicBezTo>
                  <a:pt x="360830" y="9644"/>
                  <a:pt x="363382" y="14182"/>
                  <a:pt x="367145" y="17318"/>
                </a:cubicBezTo>
                <a:cubicBezTo>
                  <a:pt x="370343" y="19983"/>
                  <a:pt x="374338" y="21580"/>
                  <a:pt x="377536" y="24245"/>
                </a:cubicBezTo>
                <a:cubicBezTo>
                  <a:pt x="381299" y="27381"/>
                  <a:pt x="384060" y="31629"/>
                  <a:pt x="387927" y="34636"/>
                </a:cubicBezTo>
                <a:cubicBezTo>
                  <a:pt x="394499" y="39748"/>
                  <a:pt x="401782" y="43873"/>
                  <a:pt x="408709" y="48491"/>
                </a:cubicBezTo>
                <a:lnTo>
                  <a:pt x="429490" y="62345"/>
                </a:lnTo>
                <a:cubicBezTo>
                  <a:pt x="432954" y="64654"/>
                  <a:pt x="436937" y="66328"/>
                  <a:pt x="439881" y="69272"/>
                </a:cubicBezTo>
                <a:cubicBezTo>
                  <a:pt x="446325" y="75716"/>
                  <a:pt x="448460" y="78757"/>
                  <a:pt x="457200" y="83127"/>
                </a:cubicBezTo>
                <a:cubicBezTo>
                  <a:pt x="460465" y="84760"/>
                  <a:pt x="464325" y="84958"/>
                  <a:pt x="467590" y="86591"/>
                </a:cubicBezTo>
                <a:cubicBezTo>
                  <a:pt x="471313" y="88453"/>
                  <a:pt x="474177" y="91827"/>
                  <a:pt x="477981" y="93518"/>
                </a:cubicBezTo>
                <a:cubicBezTo>
                  <a:pt x="484654" y="96484"/>
                  <a:pt x="492687" y="96395"/>
                  <a:pt x="498763" y="100445"/>
                </a:cubicBezTo>
                <a:cubicBezTo>
                  <a:pt x="502227" y="102754"/>
                  <a:pt x="505350" y="105681"/>
                  <a:pt x="509154" y="107372"/>
                </a:cubicBezTo>
                <a:cubicBezTo>
                  <a:pt x="526051" y="114882"/>
                  <a:pt x="529615" y="111777"/>
                  <a:pt x="543790" y="121227"/>
                </a:cubicBezTo>
                <a:cubicBezTo>
                  <a:pt x="546507" y="123038"/>
                  <a:pt x="547797" y="126694"/>
                  <a:pt x="550718" y="128154"/>
                </a:cubicBezTo>
                <a:cubicBezTo>
                  <a:pt x="557249" y="131419"/>
                  <a:pt x="571500" y="135081"/>
                  <a:pt x="571500" y="135081"/>
                </a:cubicBezTo>
                <a:cubicBezTo>
                  <a:pt x="574963" y="137390"/>
                  <a:pt x="578167" y="140147"/>
                  <a:pt x="581890" y="142009"/>
                </a:cubicBezTo>
                <a:cubicBezTo>
                  <a:pt x="585155" y="143642"/>
                  <a:pt x="589150" y="143594"/>
                  <a:pt x="592281" y="145472"/>
                </a:cubicBezTo>
                <a:cubicBezTo>
                  <a:pt x="595082" y="147152"/>
                  <a:pt x="596596" y="150440"/>
                  <a:pt x="599209" y="152400"/>
                </a:cubicBezTo>
                <a:cubicBezTo>
                  <a:pt x="605869" y="157395"/>
                  <a:pt x="614103" y="160368"/>
                  <a:pt x="619990" y="166254"/>
                </a:cubicBezTo>
                <a:cubicBezTo>
                  <a:pt x="629862" y="176124"/>
                  <a:pt x="624201" y="171369"/>
                  <a:pt x="637309" y="180109"/>
                </a:cubicBezTo>
                <a:cubicBezTo>
                  <a:pt x="647738" y="195753"/>
                  <a:pt x="650465" y="195017"/>
                  <a:pt x="640772" y="221672"/>
                </a:cubicBezTo>
                <a:cubicBezTo>
                  <a:pt x="639349" y="225584"/>
                  <a:pt x="633845" y="226291"/>
                  <a:pt x="630381" y="228600"/>
                </a:cubicBezTo>
                <a:cubicBezTo>
                  <a:pt x="628072" y="232064"/>
                  <a:pt x="625316" y="235268"/>
                  <a:pt x="623454" y="238991"/>
                </a:cubicBezTo>
                <a:cubicBezTo>
                  <a:pt x="621821" y="242256"/>
                  <a:pt x="619990" y="245730"/>
                  <a:pt x="619990" y="249381"/>
                </a:cubicBezTo>
                <a:cubicBezTo>
                  <a:pt x="619990" y="314046"/>
                  <a:pt x="620329" y="378756"/>
                  <a:pt x="623454" y="443345"/>
                </a:cubicBezTo>
                <a:cubicBezTo>
                  <a:pt x="623807" y="450638"/>
                  <a:pt x="628072" y="457200"/>
                  <a:pt x="630381" y="464127"/>
                </a:cubicBezTo>
                <a:lnTo>
                  <a:pt x="633845" y="474518"/>
                </a:lnTo>
                <a:cubicBezTo>
                  <a:pt x="625602" y="499249"/>
                  <a:pt x="630969" y="489225"/>
                  <a:pt x="619990" y="505691"/>
                </a:cubicBezTo>
                <a:cubicBezTo>
                  <a:pt x="618836" y="509154"/>
                  <a:pt x="618160" y="512816"/>
                  <a:pt x="616527" y="516081"/>
                </a:cubicBezTo>
                <a:cubicBezTo>
                  <a:pt x="613526" y="522083"/>
                  <a:pt x="608042" y="529104"/>
                  <a:pt x="602672" y="533400"/>
                </a:cubicBezTo>
                <a:cubicBezTo>
                  <a:pt x="599421" y="536000"/>
                  <a:pt x="595745" y="538018"/>
                  <a:pt x="592281" y="540327"/>
                </a:cubicBezTo>
                <a:cubicBezTo>
                  <a:pt x="588817" y="539172"/>
                  <a:pt x="584741" y="539144"/>
                  <a:pt x="581890" y="536863"/>
                </a:cubicBezTo>
                <a:cubicBezTo>
                  <a:pt x="573616" y="530244"/>
                  <a:pt x="575684" y="524449"/>
                  <a:pt x="571500" y="516081"/>
                </a:cubicBezTo>
                <a:cubicBezTo>
                  <a:pt x="568502" y="510085"/>
                  <a:pt x="563011" y="503056"/>
                  <a:pt x="557645" y="498763"/>
                </a:cubicBezTo>
                <a:cubicBezTo>
                  <a:pt x="554394" y="496162"/>
                  <a:pt x="550718" y="494145"/>
                  <a:pt x="547254" y="491836"/>
                </a:cubicBezTo>
                <a:cubicBezTo>
                  <a:pt x="517522" y="501748"/>
                  <a:pt x="564851" y="486570"/>
                  <a:pt x="516081" y="498763"/>
                </a:cubicBezTo>
                <a:cubicBezTo>
                  <a:pt x="508997" y="500534"/>
                  <a:pt x="502227" y="503382"/>
                  <a:pt x="495300" y="505691"/>
                </a:cubicBezTo>
                <a:lnTo>
                  <a:pt x="484909" y="509154"/>
                </a:lnTo>
                <a:lnTo>
                  <a:pt x="474518" y="512618"/>
                </a:lnTo>
                <a:cubicBezTo>
                  <a:pt x="461818" y="511463"/>
                  <a:pt x="449059" y="510839"/>
                  <a:pt x="436418" y="509154"/>
                </a:cubicBezTo>
                <a:cubicBezTo>
                  <a:pt x="431699" y="508525"/>
                  <a:pt x="427123" y="507059"/>
                  <a:pt x="422563" y="505691"/>
                </a:cubicBezTo>
                <a:cubicBezTo>
                  <a:pt x="415569" y="503593"/>
                  <a:pt x="409010" y="499796"/>
                  <a:pt x="401781" y="498763"/>
                </a:cubicBezTo>
                <a:lnTo>
                  <a:pt x="377536" y="495300"/>
                </a:lnTo>
                <a:cubicBezTo>
                  <a:pt x="374072" y="496454"/>
                  <a:pt x="370116" y="496641"/>
                  <a:pt x="367145" y="498763"/>
                </a:cubicBezTo>
                <a:cubicBezTo>
                  <a:pt x="361830" y="502559"/>
                  <a:pt x="353290" y="512618"/>
                  <a:pt x="353290" y="512618"/>
                </a:cubicBezTo>
                <a:cubicBezTo>
                  <a:pt x="349056" y="525320"/>
                  <a:pt x="351367" y="536863"/>
                  <a:pt x="335972" y="536863"/>
                </a:cubicBezTo>
                <a:cubicBezTo>
                  <a:pt x="334340" y="536863"/>
                  <a:pt x="361950" y="528204"/>
                  <a:pt x="367145" y="526472"/>
                </a:cubicBezTo>
                <a:close/>
              </a:path>
            </a:pathLst>
          </a:custGeom>
          <a:solidFill>
            <a:srgbClr val="C0504D">
              <a:alpha val="74902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990857" y="3124200"/>
            <a:ext cx="3190743" cy="533400"/>
            <a:chOff x="1914657" y="3124200"/>
            <a:chExt cx="3190743" cy="533400"/>
          </a:xfrm>
        </p:grpSpPr>
        <p:sp>
          <p:nvSpPr>
            <p:cNvPr id="8" name="Oval 7"/>
            <p:cNvSpPr/>
            <p:nvPr/>
          </p:nvSpPr>
          <p:spPr>
            <a:xfrm>
              <a:off x="4343400" y="35814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4657" y="3124200"/>
              <a:ext cx="3190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>
                  <a:solidFill>
                    <a:srgbClr val="FFFF00"/>
                  </a:solidFill>
                </a:rPr>
                <a:t>Ramathaim </a:t>
              </a:r>
              <a:r>
                <a:rPr lang="en-US" sz="2400" dirty="0" smtClean="0">
                  <a:solidFill>
                    <a:srgbClr val="FFFF00"/>
                  </a:solidFill>
                </a:rPr>
                <a:t>Zophim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032765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3414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D8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D8C682"/>
              </a:solidFill>
              <a:latin typeface="Papyrus" pitchFamily="66" charset="0"/>
            </a:endParaRPr>
          </a:p>
        </p:txBody>
      </p:sp>
      <p:pic>
        <p:nvPicPr>
          <p:cNvPr id="6" name="Picture 5" descr="Israel.jpg"/>
          <p:cNvPicPr>
            <a:picLocks noChangeAspect="1"/>
          </p:cNvPicPr>
          <p:nvPr/>
        </p:nvPicPr>
        <p:blipFill>
          <a:blip r:embed="rId3" cstate="print"/>
          <a:srcRect l="6621" t="12519" r="10792" b="12518"/>
          <a:stretch>
            <a:fillRect/>
          </a:stretch>
        </p:blipFill>
        <p:spPr>
          <a:xfrm>
            <a:off x="914400" y="989829"/>
            <a:ext cx="7315200" cy="4729019"/>
          </a:xfrm>
          <a:prstGeom prst="rect">
            <a:avLst/>
          </a:prstGeom>
          <a:effectLst>
            <a:softEdge rad="127000"/>
          </a:effectLst>
        </p:spPr>
      </p:pic>
      <p:grpSp>
        <p:nvGrpSpPr>
          <p:cNvPr id="13" name="Group 12"/>
          <p:cNvGrpSpPr/>
          <p:nvPr/>
        </p:nvGrpSpPr>
        <p:grpSpPr>
          <a:xfrm>
            <a:off x="3962400" y="3962400"/>
            <a:ext cx="1905000" cy="537865"/>
            <a:chOff x="3962400" y="3962400"/>
            <a:chExt cx="1905000" cy="537865"/>
          </a:xfrm>
        </p:grpSpPr>
        <p:sp>
          <p:nvSpPr>
            <p:cNvPr id="7" name="Oval 6"/>
            <p:cNvSpPr/>
            <p:nvPr/>
          </p:nvSpPr>
          <p:spPr>
            <a:xfrm>
              <a:off x="4648200" y="39624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4038600"/>
              <a:ext cx="1905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  <a:latin typeface="Eras Demi ITC" pitchFamily="34" charset="0"/>
                </a:rPr>
                <a:t>Jerusalem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4278317" y="3200400"/>
            <a:ext cx="679181" cy="658088"/>
          </a:xfrm>
          <a:custGeom>
            <a:avLst/>
            <a:gdLst>
              <a:gd name="connsiteX0" fmla="*/ 367145 w 646762"/>
              <a:gd name="connsiteY0" fmla="*/ 526472 h 540327"/>
              <a:gd name="connsiteX1" fmla="*/ 367145 w 646762"/>
              <a:gd name="connsiteY1" fmla="*/ 526472 h 540327"/>
              <a:gd name="connsiteX2" fmla="*/ 325581 w 646762"/>
              <a:gd name="connsiteY2" fmla="*/ 519545 h 540327"/>
              <a:gd name="connsiteX3" fmla="*/ 277090 w 646762"/>
              <a:gd name="connsiteY3" fmla="*/ 526472 h 540327"/>
              <a:gd name="connsiteX4" fmla="*/ 266700 w 646762"/>
              <a:gd name="connsiteY4" fmla="*/ 529936 h 540327"/>
              <a:gd name="connsiteX5" fmla="*/ 228600 w 646762"/>
              <a:gd name="connsiteY5" fmla="*/ 526472 h 540327"/>
              <a:gd name="connsiteX6" fmla="*/ 218209 w 646762"/>
              <a:gd name="connsiteY6" fmla="*/ 523009 h 540327"/>
              <a:gd name="connsiteX7" fmla="*/ 200890 w 646762"/>
              <a:gd name="connsiteY7" fmla="*/ 519545 h 540327"/>
              <a:gd name="connsiteX8" fmla="*/ 142009 w 646762"/>
              <a:gd name="connsiteY8" fmla="*/ 529936 h 540327"/>
              <a:gd name="connsiteX9" fmla="*/ 114300 w 646762"/>
              <a:gd name="connsiteY9" fmla="*/ 536863 h 540327"/>
              <a:gd name="connsiteX10" fmla="*/ 93518 w 646762"/>
              <a:gd name="connsiteY10" fmla="*/ 529936 h 540327"/>
              <a:gd name="connsiteX11" fmla="*/ 69272 w 646762"/>
              <a:gd name="connsiteY11" fmla="*/ 523009 h 540327"/>
              <a:gd name="connsiteX12" fmla="*/ 62345 w 646762"/>
              <a:gd name="connsiteY12" fmla="*/ 512618 h 540327"/>
              <a:gd name="connsiteX13" fmla="*/ 51954 w 646762"/>
              <a:gd name="connsiteY13" fmla="*/ 505691 h 540327"/>
              <a:gd name="connsiteX14" fmla="*/ 38100 w 646762"/>
              <a:gd name="connsiteY14" fmla="*/ 484909 h 540327"/>
              <a:gd name="connsiteX15" fmla="*/ 31172 w 646762"/>
              <a:gd name="connsiteY15" fmla="*/ 474518 h 540327"/>
              <a:gd name="connsiteX16" fmla="*/ 13854 w 646762"/>
              <a:gd name="connsiteY16" fmla="*/ 453736 h 540327"/>
              <a:gd name="connsiteX17" fmla="*/ 10390 w 646762"/>
              <a:gd name="connsiteY17" fmla="*/ 443345 h 540327"/>
              <a:gd name="connsiteX18" fmla="*/ 3463 w 646762"/>
              <a:gd name="connsiteY18" fmla="*/ 370609 h 540327"/>
              <a:gd name="connsiteX19" fmla="*/ 0 w 646762"/>
              <a:gd name="connsiteY19" fmla="*/ 356754 h 540327"/>
              <a:gd name="connsiteX20" fmla="*/ 10390 w 646762"/>
              <a:gd name="connsiteY20" fmla="*/ 311727 h 540327"/>
              <a:gd name="connsiteX21" fmla="*/ 17318 w 646762"/>
              <a:gd name="connsiteY21" fmla="*/ 301336 h 540327"/>
              <a:gd name="connsiteX22" fmla="*/ 20781 w 646762"/>
              <a:gd name="connsiteY22" fmla="*/ 290945 h 540327"/>
              <a:gd name="connsiteX23" fmla="*/ 38100 w 646762"/>
              <a:gd name="connsiteY23" fmla="*/ 270163 h 540327"/>
              <a:gd name="connsiteX24" fmla="*/ 41563 w 646762"/>
              <a:gd name="connsiteY24" fmla="*/ 259772 h 540327"/>
              <a:gd name="connsiteX25" fmla="*/ 55418 w 646762"/>
              <a:gd name="connsiteY25" fmla="*/ 238991 h 540327"/>
              <a:gd name="connsiteX26" fmla="*/ 62345 w 646762"/>
              <a:gd name="connsiteY26" fmla="*/ 228600 h 540327"/>
              <a:gd name="connsiteX27" fmla="*/ 76200 w 646762"/>
              <a:gd name="connsiteY27" fmla="*/ 214745 h 540327"/>
              <a:gd name="connsiteX28" fmla="*/ 86590 w 646762"/>
              <a:gd name="connsiteY28" fmla="*/ 204354 h 540327"/>
              <a:gd name="connsiteX29" fmla="*/ 93518 w 646762"/>
              <a:gd name="connsiteY29" fmla="*/ 197427 h 540327"/>
              <a:gd name="connsiteX30" fmla="*/ 114300 w 646762"/>
              <a:gd name="connsiteY30" fmla="*/ 190500 h 540327"/>
              <a:gd name="connsiteX31" fmla="*/ 124690 w 646762"/>
              <a:gd name="connsiteY31" fmla="*/ 187036 h 540327"/>
              <a:gd name="connsiteX32" fmla="*/ 138545 w 646762"/>
              <a:gd name="connsiteY32" fmla="*/ 166254 h 540327"/>
              <a:gd name="connsiteX33" fmla="*/ 142009 w 646762"/>
              <a:gd name="connsiteY33" fmla="*/ 155863 h 540327"/>
              <a:gd name="connsiteX34" fmla="*/ 148936 w 646762"/>
              <a:gd name="connsiteY34" fmla="*/ 145472 h 540327"/>
              <a:gd name="connsiteX35" fmla="*/ 152400 w 646762"/>
              <a:gd name="connsiteY35" fmla="*/ 135081 h 540327"/>
              <a:gd name="connsiteX36" fmla="*/ 159327 w 646762"/>
              <a:gd name="connsiteY36" fmla="*/ 121227 h 540327"/>
              <a:gd name="connsiteX37" fmla="*/ 162790 w 646762"/>
              <a:gd name="connsiteY37" fmla="*/ 110836 h 540327"/>
              <a:gd name="connsiteX38" fmla="*/ 176645 w 646762"/>
              <a:gd name="connsiteY38" fmla="*/ 96981 h 540327"/>
              <a:gd name="connsiteX39" fmla="*/ 190500 w 646762"/>
              <a:gd name="connsiteY39" fmla="*/ 79663 h 540327"/>
              <a:gd name="connsiteX40" fmla="*/ 200890 w 646762"/>
              <a:gd name="connsiteY40" fmla="*/ 72736 h 540327"/>
              <a:gd name="connsiteX41" fmla="*/ 228600 w 646762"/>
              <a:gd name="connsiteY41" fmla="*/ 41563 h 540327"/>
              <a:gd name="connsiteX42" fmla="*/ 249381 w 646762"/>
              <a:gd name="connsiteY42" fmla="*/ 24245 h 540327"/>
              <a:gd name="connsiteX43" fmla="*/ 277090 w 646762"/>
              <a:gd name="connsiteY43" fmla="*/ 6927 h 540327"/>
              <a:gd name="connsiteX44" fmla="*/ 287481 w 646762"/>
              <a:gd name="connsiteY44" fmla="*/ 3463 h 540327"/>
              <a:gd name="connsiteX45" fmla="*/ 297872 w 646762"/>
              <a:gd name="connsiteY45" fmla="*/ 0 h 540327"/>
              <a:gd name="connsiteX46" fmla="*/ 346363 w 646762"/>
              <a:gd name="connsiteY46" fmla="*/ 3463 h 540327"/>
              <a:gd name="connsiteX47" fmla="*/ 356754 w 646762"/>
              <a:gd name="connsiteY47" fmla="*/ 6927 h 540327"/>
              <a:gd name="connsiteX48" fmla="*/ 367145 w 646762"/>
              <a:gd name="connsiteY48" fmla="*/ 17318 h 540327"/>
              <a:gd name="connsiteX49" fmla="*/ 377536 w 646762"/>
              <a:gd name="connsiteY49" fmla="*/ 24245 h 540327"/>
              <a:gd name="connsiteX50" fmla="*/ 387927 w 646762"/>
              <a:gd name="connsiteY50" fmla="*/ 34636 h 540327"/>
              <a:gd name="connsiteX51" fmla="*/ 408709 w 646762"/>
              <a:gd name="connsiteY51" fmla="*/ 48491 h 540327"/>
              <a:gd name="connsiteX52" fmla="*/ 429490 w 646762"/>
              <a:gd name="connsiteY52" fmla="*/ 62345 h 540327"/>
              <a:gd name="connsiteX53" fmla="*/ 439881 w 646762"/>
              <a:gd name="connsiteY53" fmla="*/ 69272 h 540327"/>
              <a:gd name="connsiteX54" fmla="*/ 457200 w 646762"/>
              <a:gd name="connsiteY54" fmla="*/ 83127 h 540327"/>
              <a:gd name="connsiteX55" fmla="*/ 467590 w 646762"/>
              <a:gd name="connsiteY55" fmla="*/ 86591 h 540327"/>
              <a:gd name="connsiteX56" fmla="*/ 477981 w 646762"/>
              <a:gd name="connsiteY56" fmla="*/ 93518 h 540327"/>
              <a:gd name="connsiteX57" fmla="*/ 498763 w 646762"/>
              <a:gd name="connsiteY57" fmla="*/ 100445 h 540327"/>
              <a:gd name="connsiteX58" fmla="*/ 509154 w 646762"/>
              <a:gd name="connsiteY58" fmla="*/ 107372 h 540327"/>
              <a:gd name="connsiteX59" fmla="*/ 543790 w 646762"/>
              <a:gd name="connsiteY59" fmla="*/ 121227 h 540327"/>
              <a:gd name="connsiteX60" fmla="*/ 550718 w 646762"/>
              <a:gd name="connsiteY60" fmla="*/ 128154 h 540327"/>
              <a:gd name="connsiteX61" fmla="*/ 571500 w 646762"/>
              <a:gd name="connsiteY61" fmla="*/ 135081 h 540327"/>
              <a:gd name="connsiteX62" fmla="*/ 581890 w 646762"/>
              <a:gd name="connsiteY62" fmla="*/ 142009 h 540327"/>
              <a:gd name="connsiteX63" fmla="*/ 592281 w 646762"/>
              <a:gd name="connsiteY63" fmla="*/ 145472 h 540327"/>
              <a:gd name="connsiteX64" fmla="*/ 599209 w 646762"/>
              <a:gd name="connsiteY64" fmla="*/ 152400 h 540327"/>
              <a:gd name="connsiteX65" fmla="*/ 619990 w 646762"/>
              <a:gd name="connsiteY65" fmla="*/ 166254 h 540327"/>
              <a:gd name="connsiteX66" fmla="*/ 637309 w 646762"/>
              <a:gd name="connsiteY66" fmla="*/ 180109 h 540327"/>
              <a:gd name="connsiteX67" fmla="*/ 640772 w 646762"/>
              <a:gd name="connsiteY67" fmla="*/ 221672 h 540327"/>
              <a:gd name="connsiteX68" fmla="*/ 630381 w 646762"/>
              <a:gd name="connsiteY68" fmla="*/ 228600 h 540327"/>
              <a:gd name="connsiteX69" fmla="*/ 623454 w 646762"/>
              <a:gd name="connsiteY69" fmla="*/ 238991 h 540327"/>
              <a:gd name="connsiteX70" fmla="*/ 619990 w 646762"/>
              <a:gd name="connsiteY70" fmla="*/ 249381 h 540327"/>
              <a:gd name="connsiteX71" fmla="*/ 623454 w 646762"/>
              <a:gd name="connsiteY71" fmla="*/ 443345 h 540327"/>
              <a:gd name="connsiteX72" fmla="*/ 630381 w 646762"/>
              <a:gd name="connsiteY72" fmla="*/ 464127 h 540327"/>
              <a:gd name="connsiteX73" fmla="*/ 633845 w 646762"/>
              <a:gd name="connsiteY73" fmla="*/ 474518 h 540327"/>
              <a:gd name="connsiteX74" fmla="*/ 619990 w 646762"/>
              <a:gd name="connsiteY74" fmla="*/ 505691 h 540327"/>
              <a:gd name="connsiteX75" fmla="*/ 616527 w 646762"/>
              <a:gd name="connsiteY75" fmla="*/ 516081 h 540327"/>
              <a:gd name="connsiteX76" fmla="*/ 602672 w 646762"/>
              <a:gd name="connsiteY76" fmla="*/ 533400 h 540327"/>
              <a:gd name="connsiteX77" fmla="*/ 592281 w 646762"/>
              <a:gd name="connsiteY77" fmla="*/ 540327 h 540327"/>
              <a:gd name="connsiteX78" fmla="*/ 581890 w 646762"/>
              <a:gd name="connsiteY78" fmla="*/ 536863 h 540327"/>
              <a:gd name="connsiteX79" fmla="*/ 571500 w 646762"/>
              <a:gd name="connsiteY79" fmla="*/ 516081 h 540327"/>
              <a:gd name="connsiteX80" fmla="*/ 557645 w 646762"/>
              <a:gd name="connsiteY80" fmla="*/ 498763 h 540327"/>
              <a:gd name="connsiteX81" fmla="*/ 547254 w 646762"/>
              <a:gd name="connsiteY81" fmla="*/ 491836 h 540327"/>
              <a:gd name="connsiteX82" fmla="*/ 516081 w 646762"/>
              <a:gd name="connsiteY82" fmla="*/ 498763 h 540327"/>
              <a:gd name="connsiteX83" fmla="*/ 495300 w 646762"/>
              <a:gd name="connsiteY83" fmla="*/ 505691 h 540327"/>
              <a:gd name="connsiteX84" fmla="*/ 484909 w 646762"/>
              <a:gd name="connsiteY84" fmla="*/ 509154 h 540327"/>
              <a:gd name="connsiteX85" fmla="*/ 474518 w 646762"/>
              <a:gd name="connsiteY85" fmla="*/ 512618 h 540327"/>
              <a:gd name="connsiteX86" fmla="*/ 436418 w 646762"/>
              <a:gd name="connsiteY86" fmla="*/ 509154 h 540327"/>
              <a:gd name="connsiteX87" fmla="*/ 422563 w 646762"/>
              <a:gd name="connsiteY87" fmla="*/ 505691 h 540327"/>
              <a:gd name="connsiteX88" fmla="*/ 401781 w 646762"/>
              <a:gd name="connsiteY88" fmla="*/ 498763 h 540327"/>
              <a:gd name="connsiteX89" fmla="*/ 377536 w 646762"/>
              <a:gd name="connsiteY89" fmla="*/ 495300 h 540327"/>
              <a:gd name="connsiteX90" fmla="*/ 367145 w 646762"/>
              <a:gd name="connsiteY90" fmla="*/ 498763 h 540327"/>
              <a:gd name="connsiteX91" fmla="*/ 353290 w 646762"/>
              <a:gd name="connsiteY91" fmla="*/ 512618 h 540327"/>
              <a:gd name="connsiteX92" fmla="*/ 335972 w 646762"/>
              <a:gd name="connsiteY92" fmla="*/ 536863 h 540327"/>
              <a:gd name="connsiteX93" fmla="*/ 367145 w 646762"/>
              <a:gd name="connsiteY93" fmla="*/ 526472 h 54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646762" h="540327">
                <a:moveTo>
                  <a:pt x="367145" y="526472"/>
                </a:moveTo>
                <a:lnTo>
                  <a:pt x="367145" y="526472"/>
                </a:lnTo>
                <a:cubicBezTo>
                  <a:pt x="353290" y="524163"/>
                  <a:pt x="339609" y="520246"/>
                  <a:pt x="325581" y="519545"/>
                </a:cubicBezTo>
                <a:cubicBezTo>
                  <a:pt x="318918" y="519212"/>
                  <a:pt x="285917" y="525001"/>
                  <a:pt x="277090" y="526472"/>
                </a:cubicBezTo>
                <a:cubicBezTo>
                  <a:pt x="273627" y="527627"/>
                  <a:pt x="270351" y="529936"/>
                  <a:pt x="266700" y="529936"/>
                </a:cubicBezTo>
                <a:cubicBezTo>
                  <a:pt x="253948" y="529936"/>
                  <a:pt x="241224" y="528275"/>
                  <a:pt x="228600" y="526472"/>
                </a:cubicBezTo>
                <a:cubicBezTo>
                  <a:pt x="224986" y="525956"/>
                  <a:pt x="221751" y="523894"/>
                  <a:pt x="218209" y="523009"/>
                </a:cubicBezTo>
                <a:cubicBezTo>
                  <a:pt x="212497" y="521581"/>
                  <a:pt x="206663" y="520700"/>
                  <a:pt x="200890" y="519545"/>
                </a:cubicBezTo>
                <a:cubicBezTo>
                  <a:pt x="185690" y="521717"/>
                  <a:pt x="154795" y="525674"/>
                  <a:pt x="142009" y="529936"/>
                </a:cubicBezTo>
                <a:cubicBezTo>
                  <a:pt x="126033" y="535262"/>
                  <a:pt x="135198" y="532684"/>
                  <a:pt x="114300" y="536863"/>
                </a:cubicBezTo>
                <a:cubicBezTo>
                  <a:pt x="107373" y="534554"/>
                  <a:pt x="100602" y="531707"/>
                  <a:pt x="93518" y="529936"/>
                </a:cubicBezTo>
                <a:cubicBezTo>
                  <a:pt x="76121" y="525586"/>
                  <a:pt x="84179" y="527977"/>
                  <a:pt x="69272" y="523009"/>
                </a:cubicBezTo>
                <a:cubicBezTo>
                  <a:pt x="66963" y="519545"/>
                  <a:pt x="65289" y="515562"/>
                  <a:pt x="62345" y="512618"/>
                </a:cubicBezTo>
                <a:cubicBezTo>
                  <a:pt x="59401" y="509674"/>
                  <a:pt x="54695" y="508824"/>
                  <a:pt x="51954" y="505691"/>
                </a:cubicBezTo>
                <a:cubicBezTo>
                  <a:pt x="46472" y="499425"/>
                  <a:pt x="42718" y="491836"/>
                  <a:pt x="38100" y="484909"/>
                </a:cubicBezTo>
                <a:cubicBezTo>
                  <a:pt x="35791" y="481445"/>
                  <a:pt x="34116" y="477462"/>
                  <a:pt x="31172" y="474518"/>
                </a:cubicBezTo>
                <a:cubicBezTo>
                  <a:pt x="23511" y="466857"/>
                  <a:pt x="18677" y="463381"/>
                  <a:pt x="13854" y="453736"/>
                </a:cubicBezTo>
                <a:cubicBezTo>
                  <a:pt x="12221" y="450470"/>
                  <a:pt x="11545" y="446809"/>
                  <a:pt x="10390" y="443345"/>
                </a:cubicBezTo>
                <a:cubicBezTo>
                  <a:pt x="8360" y="414916"/>
                  <a:pt x="8204" y="396687"/>
                  <a:pt x="3463" y="370609"/>
                </a:cubicBezTo>
                <a:cubicBezTo>
                  <a:pt x="2611" y="365925"/>
                  <a:pt x="1154" y="361372"/>
                  <a:pt x="0" y="356754"/>
                </a:cubicBezTo>
                <a:cubicBezTo>
                  <a:pt x="1596" y="345577"/>
                  <a:pt x="3475" y="322099"/>
                  <a:pt x="10390" y="311727"/>
                </a:cubicBezTo>
                <a:lnTo>
                  <a:pt x="17318" y="301336"/>
                </a:lnTo>
                <a:cubicBezTo>
                  <a:pt x="18472" y="297872"/>
                  <a:pt x="19148" y="294211"/>
                  <a:pt x="20781" y="290945"/>
                </a:cubicBezTo>
                <a:cubicBezTo>
                  <a:pt x="25602" y="281302"/>
                  <a:pt x="30442" y="277821"/>
                  <a:pt x="38100" y="270163"/>
                </a:cubicBezTo>
                <a:cubicBezTo>
                  <a:pt x="39254" y="266699"/>
                  <a:pt x="39790" y="262963"/>
                  <a:pt x="41563" y="259772"/>
                </a:cubicBezTo>
                <a:cubicBezTo>
                  <a:pt x="45606" y="252494"/>
                  <a:pt x="50800" y="245918"/>
                  <a:pt x="55418" y="238991"/>
                </a:cubicBezTo>
                <a:cubicBezTo>
                  <a:pt x="57727" y="235527"/>
                  <a:pt x="59401" y="231544"/>
                  <a:pt x="62345" y="228600"/>
                </a:cubicBezTo>
                <a:lnTo>
                  <a:pt x="76200" y="214745"/>
                </a:lnTo>
                <a:lnTo>
                  <a:pt x="86590" y="204354"/>
                </a:lnTo>
                <a:cubicBezTo>
                  <a:pt x="88899" y="202045"/>
                  <a:pt x="90420" y="198460"/>
                  <a:pt x="93518" y="197427"/>
                </a:cubicBezTo>
                <a:lnTo>
                  <a:pt x="114300" y="190500"/>
                </a:lnTo>
                <a:lnTo>
                  <a:pt x="124690" y="187036"/>
                </a:lnTo>
                <a:cubicBezTo>
                  <a:pt x="129308" y="180109"/>
                  <a:pt x="135912" y="174152"/>
                  <a:pt x="138545" y="166254"/>
                </a:cubicBezTo>
                <a:cubicBezTo>
                  <a:pt x="139700" y="162790"/>
                  <a:pt x="140376" y="159129"/>
                  <a:pt x="142009" y="155863"/>
                </a:cubicBezTo>
                <a:cubicBezTo>
                  <a:pt x="143871" y="152140"/>
                  <a:pt x="147074" y="149195"/>
                  <a:pt x="148936" y="145472"/>
                </a:cubicBezTo>
                <a:cubicBezTo>
                  <a:pt x="150569" y="142206"/>
                  <a:pt x="150962" y="138437"/>
                  <a:pt x="152400" y="135081"/>
                </a:cubicBezTo>
                <a:cubicBezTo>
                  <a:pt x="154434" y="130335"/>
                  <a:pt x="157293" y="125973"/>
                  <a:pt x="159327" y="121227"/>
                </a:cubicBezTo>
                <a:cubicBezTo>
                  <a:pt x="160765" y="117871"/>
                  <a:pt x="160668" y="113807"/>
                  <a:pt x="162790" y="110836"/>
                </a:cubicBezTo>
                <a:cubicBezTo>
                  <a:pt x="166586" y="105521"/>
                  <a:pt x="173022" y="102415"/>
                  <a:pt x="176645" y="96981"/>
                </a:cubicBezTo>
                <a:cubicBezTo>
                  <a:pt x="181789" y="89265"/>
                  <a:pt x="183449" y="85304"/>
                  <a:pt x="190500" y="79663"/>
                </a:cubicBezTo>
                <a:cubicBezTo>
                  <a:pt x="193750" y="77063"/>
                  <a:pt x="197427" y="75045"/>
                  <a:pt x="200890" y="72736"/>
                </a:cubicBezTo>
                <a:cubicBezTo>
                  <a:pt x="213253" y="54193"/>
                  <a:pt x="204873" y="65291"/>
                  <a:pt x="228600" y="41563"/>
                </a:cubicBezTo>
                <a:cubicBezTo>
                  <a:pt x="241936" y="28227"/>
                  <a:pt x="234912" y="33890"/>
                  <a:pt x="249381" y="24245"/>
                </a:cubicBezTo>
                <a:cubicBezTo>
                  <a:pt x="260360" y="7779"/>
                  <a:pt x="252359" y="15171"/>
                  <a:pt x="277090" y="6927"/>
                </a:cubicBezTo>
                <a:lnTo>
                  <a:pt x="287481" y="3463"/>
                </a:lnTo>
                <a:lnTo>
                  <a:pt x="297872" y="0"/>
                </a:lnTo>
                <a:cubicBezTo>
                  <a:pt x="314036" y="1154"/>
                  <a:pt x="330269" y="1570"/>
                  <a:pt x="346363" y="3463"/>
                </a:cubicBezTo>
                <a:cubicBezTo>
                  <a:pt x="349989" y="3890"/>
                  <a:pt x="353716" y="4902"/>
                  <a:pt x="356754" y="6927"/>
                </a:cubicBezTo>
                <a:cubicBezTo>
                  <a:pt x="360830" y="9644"/>
                  <a:pt x="363382" y="14182"/>
                  <a:pt x="367145" y="17318"/>
                </a:cubicBezTo>
                <a:cubicBezTo>
                  <a:pt x="370343" y="19983"/>
                  <a:pt x="374338" y="21580"/>
                  <a:pt x="377536" y="24245"/>
                </a:cubicBezTo>
                <a:cubicBezTo>
                  <a:pt x="381299" y="27381"/>
                  <a:pt x="384060" y="31629"/>
                  <a:pt x="387927" y="34636"/>
                </a:cubicBezTo>
                <a:cubicBezTo>
                  <a:pt x="394499" y="39748"/>
                  <a:pt x="401782" y="43873"/>
                  <a:pt x="408709" y="48491"/>
                </a:cubicBezTo>
                <a:lnTo>
                  <a:pt x="429490" y="62345"/>
                </a:lnTo>
                <a:cubicBezTo>
                  <a:pt x="432954" y="64654"/>
                  <a:pt x="436937" y="66328"/>
                  <a:pt x="439881" y="69272"/>
                </a:cubicBezTo>
                <a:cubicBezTo>
                  <a:pt x="446325" y="75716"/>
                  <a:pt x="448460" y="78757"/>
                  <a:pt x="457200" y="83127"/>
                </a:cubicBezTo>
                <a:cubicBezTo>
                  <a:pt x="460465" y="84760"/>
                  <a:pt x="464325" y="84958"/>
                  <a:pt x="467590" y="86591"/>
                </a:cubicBezTo>
                <a:cubicBezTo>
                  <a:pt x="471313" y="88453"/>
                  <a:pt x="474177" y="91827"/>
                  <a:pt x="477981" y="93518"/>
                </a:cubicBezTo>
                <a:cubicBezTo>
                  <a:pt x="484654" y="96484"/>
                  <a:pt x="492687" y="96395"/>
                  <a:pt x="498763" y="100445"/>
                </a:cubicBezTo>
                <a:cubicBezTo>
                  <a:pt x="502227" y="102754"/>
                  <a:pt x="505350" y="105681"/>
                  <a:pt x="509154" y="107372"/>
                </a:cubicBezTo>
                <a:cubicBezTo>
                  <a:pt x="526051" y="114882"/>
                  <a:pt x="529615" y="111777"/>
                  <a:pt x="543790" y="121227"/>
                </a:cubicBezTo>
                <a:cubicBezTo>
                  <a:pt x="546507" y="123038"/>
                  <a:pt x="547797" y="126694"/>
                  <a:pt x="550718" y="128154"/>
                </a:cubicBezTo>
                <a:cubicBezTo>
                  <a:pt x="557249" y="131419"/>
                  <a:pt x="571500" y="135081"/>
                  <a:pt x="571500" y="135081"/>
                </a:cubicBezTo>
                <a:cubicBezTo>
                  <a:pt x="574963" y="137390"/>
                  <a:pt x="578167" y="140147"/>
                  <a:pt x="581890" y="142009"/>
                </a:cubicBezTo>
                <a:cubicBezTo>
                  <a:pt x="585155" y="143642"/>
                  <a:pt x="589150" y="143594"/>
                  <a:pt x="592281" y="145472"/>
                </a:cubicBezTo>
                <a:cubicBezTo>
                  <a:pt x="595082" y="147152"/>
                  <a:pt x="596596" y="150440"/>
                  <a:pt x="599209" y="152400"/>
                </a:cubicBezTo>
                <a:cubicBezTo>
                  <a:pt x="605869" y="157395"/>
                  <a:pt x="614103" y="160368"/>
                  <a:pt x="619990" y="166254"/>
                </a:cubicBezTo>
                <a:cubicBezTo>
                  <a:pt x="629862" y="176124"/>
                  <a:pt x="624201" y="171369"/>
                  <a:pt x="637309" y="180109"/>
                </a:cubicBezTo>
                <a:cubicBezTo>
                  <a:pt x="647738" y="195753"/>
                  <a:pt x="650465" y="195017"/>
                  <a:pt x="640772" y="221672"/>
                </a:cubicBezTo>
                <a:cubicBezTo>
                  <a:pt x="639349" y="225584"/>
                  <a:pt x="633845" y="226291"/>
                  <a:pt x="630381" y="228600"/>
                </a:cubicBezTo>
                <a:cubicBezTo>
                  <a:pt x="628072" y="232064"/>
                  <a:pt x="625316" y="235268"/>
                  <a:pt x="623454" y="238991"/>
                </a:cubicBezTo>
                <a:cubicBezTo>
                  <a:pt x="621821" y="242256"/>
                  <a:pt x="619990" y="245730"/>
                  <a:pt x="619990" y="249381"/>
                </a:cubicBezTo>
                <a:cubicBezTo>
                  <a:pt x="619990" y="314046"/>
                  <a:pt x="620329" y="378756"/>
                  <a:pt x="623454" y="443345"/>
                </a:cubicBezTo>
                <a:cubicBezTo>
                  <a:pt x="623807" y="450638"/>
                  <a:pt x="628072" y="457200"/>
                  <a:pt x="630381" y="464127"/>
                </a:cubicBezTo>
                <a:lnTo>
                  <a:pt x="633845" y="474518"/>
                </a:lnTo>
                <a:cubicBezTo>
                  <a:pt x="625602" y="499249"/>
                  <a:pt x="630969" y="489225"/>
                  <a:pt x="619990" y="505691"/>
                </a:cubicBezTo>
                <a:cubicBezTo>
                  <a:pt x="618836" y="509154"/>
                  <a:pt x="618160" y="512816"/>
                  <a:pt x="616527" y="516081"/>
                </a:cubicBezTo>
                <a:cubicBezTo>
                  <a:pt x="613526" y="522083"/>
                  <a:pt x="608042" y="529104"/>
                  <a:pt x="602672" y="533400"/>
                </a:cubicBezTo>
                <a:cubicBezTo>
                  <a:pt x="599421" y="536000"/>
                  <a:pt x="595745" y="538018"/>
                  <a:pt x="592281" y="540327"/>
                </a:cubicBezTo>
                <a:cubicBezTo>
                  <a:pt x="588817" y="539172"/>
                  <a:pt x="584741" y="539144"/>
                  <a:pt x="581890" y="536863"/>
                </a:cubicBezTo>
                <a:cubicBezTo>
                  <a:pt x="573616" y="530244"/>
                  <a:pt x="575684" y="524449"/>
                  <a:pt x="571500" y="516081"/>
                </a:cubicBezTo>
                <a:cubicBezTo>
                  <a:pt x="568502" y="510085"/>
                  <a:pt x="563011" y="503056"/>
                  <a:pt x="557645" y="498763"/>
                </a:cubicBezTo>
                <a:cubicBezTo>
                  <a:pt x="554394" y="496162"/>
                  <a:pt x="550718" y="494145"/>
                  <a:pt x="547254" y="491836"/>
                </a:cubicBezTo>
                <a:cubicBezTo>
                  <a:pt x="517522" y="501748"/>
                  <a:pt x="564851" y="486570"/>
                  <a:pt x="516081" y="498763"/>
                </a:cubicBezTo>
                <a:cubicBezTo>
                  <a:pt x="508997" y="500534"/>
                  <a:pt x="502227" y="503382"/>
                  <a:pt x="495300" y="505691"/>
                </a:cubicBezTo>
                <a:lnTo>
                  <a:pt x="484909" y="509154"/>
                </a:lnTo>
                <a:lnTo>
                  <a:pt x="474518" y="512618"/>
                </a:lnTo>
                <a:cubicBezTo>
                  <a:pt x="461818" y="511463"/>
                  <a:pt x="449059" y="510839"/>
                  <a:pt x="436418" y="509154"/>
                </a:cubicBezTo>
                <a:cubicBezTo>
                  <a:pt x="431699" y="508525"/>
                  <a:pt x="427123" y="507059"/>
                  <a:pt x="422563" y="505691"/>
                </a:cubicBezTo>
                <a:cubicBezTo>
                  <a:pt x="415569" y="503593"/>
                  <a:pt x="409010" y="499796"/>
                  <a:pt x="401781" y="498763"/>
                </a:cubicBezTo>
                <a:lnTo>
                  <a:pt x="377536" y="495300"/>
                </a:lnTo>
                <a:cubicBezTo>
                  <a:pt x="374072" y="496454"/>
                  <a:pt x="370116" y="496641"/>
                  <a:pt x="367145" y="498763"/>
                </a:cubicBezTo>
                <a:cubicBezTo>
                  <a:pt x="361830" y="502559"/>
                  <a:pt x="353290" y="512618"/>
                  <a:pt x="353290" y="512618"/>
                </a:cubicBezTo>
                <a:cubicBezTo>
                  <a:pt x="349056" y="525320"/>
                  <a:pt x="351367" y="536863"/>
                  <a:pt x="335972" y="536863"/>
                </a:cubicBezTo>
                <a:cubicBezTo>
                  <a:pt x="334340" y="536863"/>
                  <a:pt x="361950" y="528204"/>
                  <a:pt x="367145" y="526472"/>
                </a:cubicBezTo>
                <a:close/>
              </a:path>
            </a:pathLst>
          </a:custGeom>
          <a:solidFill>
            <a:srgbClr val="C0504D">
              <a:alpha val="74902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990857" y="3124200"/>
            <a:ext cx="3190743" cy="533400"/>
            <a:chOff x="1914657" y="3124200"/>
            <a:chExt cx="3190743" cy="533400"/>
          </a:xfrm>
        </p:grpSpPr>
        <p:sp>
          <p:nvSpPr>
            <p:cNvPr id="8" name="Oval 7"/>
            <p:cNvSpPr/>
            <p:nvPr/>
          </p:nvSpPr>
          <p:spPr>
            <a:xfrm>
              <a:off x="4343400" y="3581400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4657" y="3124200"/>
              <a:ext cx="3190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>
                  <a:solidFill>
                    <a:srgbClr val="FFFF00"/>
                  </a:solidFill>
                </a:rPr>
                <a:t>Ramathaim </a:t>
              </a:r>
              <a:r>
                <a:rPr lang="en-US" sz="2400" dirty="0" smtClean="0">
                  <a:solidFill>
                    <a:srgbClr val="FFFF00"/>
                  </a:solidFill>
                </a:rPr>
                <a:t>Zophim</a:t>
              </a:r>
              <a:endParaRPr lang="en-US" sz="2400" dirty="0" smtClean="0">
                <a:solidFill>
                  <a:srgbClr val="FFFF00"/>
                </a:solidFill>
                <a:latin typeface="Eras Medium ITC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7944" y="3576935"/>
            <a:ext cx="1845622" cy="461665"/>
            <a:chOff x="4767944" y="3576935"/>
            <a:chExt cx="1845622" cy="461665"/>
          </a:xfrm>
        </p:grpSpPr>
        <p:sp>
          <p:nvSpPr>
            <p:cNvPr id="9" name="Oval 8"/>
            <p:cNvSpPr/>
            <p:nvPr/>
          </p:nvSpPr>
          <p:spPr>
            <a:xfrm>
              <a:off x="4767944" y="3657602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81748" y="3576935"/>
              <a:ext cx="17318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400" dirty="0" smtClean="0">
                  <a:solidFill>
                    <a:srgbClr val="FFFF00"/>
                  </a:solidFill>
                  <a:latin typeface="Eras Demi ITC" pitchFamily="34" charset="0"/>
                </a:rPr>
                <a:t>Shiloh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520827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83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D8C682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noFill/>
              </a:ln>
              <a:solidFill>
                <a:srgbClr val="D8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  <a:latin typeface="+mj-lt"/>
              </a:rPr>
              <a:t>Double</a:t>
            </a:r>
            <a:r>
              <a:rPr lang="en-US" sz="3200" dirty="0">
                <a:latin typeface="+mj-lt"/>
              </a:rPr>
              <a:t> ~ KJV, </a:t>
            </a:r>
            <a:r>
              <a:rPr lang="en-US" sz="3200" dirty="0">
                <a:solidFill>
                  <a:srgbClr val="FFFFFF"/>
                </a:solidFill>
                <a:latin typeface="+mj-lt"/>
              </a:rPr>
              <a:t>worthy</a:t>
            </a:r>
          </a:p>
        </p:txBody>
      </p:sp>
    </p:spTree>
    <p:extLst>
      <p:ext uri="{BB962C8B-B14F-4D97-AF65-F5344CB8AC3E}">
        <p14:creationId xmlns:p14="http://schemas.microsoft.com/office/powerpoint/2010/main" xmlns="" val="11602044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01-02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08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Samuel">
  <a:themeElements>
    <a:clrScheme name="1 Samuel">
      <a:dk1>
        <a:srgbClr val="E6C682"/>
      </a:dk1>
      <a:lt1>
        <a:srgbClr val="E6C68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tabLst>
            <a:tab pos="4114800" algn="l"/>
          </a:tabLst>
          <a:defRPr sz="3200" dirty="0">
            <a:latin typeface="Eras Medium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Samuel</Template>
  <TotalTime>911</TotalTime>
  <Words>414</Words>
  <Application>Microsoft Office PowerPoint</Application>
  <PresentationFormat>On-screen Show (4:3)</PresentationFormat>
  <Paragraphs>55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1 Samuel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30</cp:revision>
  <dcterms:created xsi:type="dcterms:W3CDTF">2012-12-11T12:05:58Z</dcterms:created>
  <dcterms:modified xsi:type="dcterms:W3CDTF">2012-12-26T20:05:26Z</dcterms:modified>
</cp:coreProperties>
</file>